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7" r:id="rId20"/>
    <p:sldLayoutId id="2147483672" r:id="rId2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roulakushal31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PROJECT 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Kushal Niroula</a:t>
            </a:r>
          </a:p>
          <a:p>
            <a:r>
              <a:rPr lang="en-US" dirty="0">
                <a:hlinkClick r:id="rId3"/>
              </a:rPr>
              <a:t>niroulakushal31@gmail.com</a:t>
            </a:r>
            <a:endParaRPr lang="en-US" dirty="0"/>
          </a:p>
          <a:p>
            <a:r>
              <a:rPr lang="en-US" dirty="0"/>
              <a:t>https://kusalniroula.com.np/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4B8523-229C-2C80-0B63-BF250FEEC236}"/>
              </a:ext>
            </a:extLst>
          </p:cNvPr>
          <p:cNvSpPr txBox="1">
            <a:spLocks/>
          </p:cNvSpPr>
          <p:nvPr/>
        </p:nvSpPr>
        <p:spPr>
          <a:xfrm>
            <a:off x="154249" y="2233107"/>
            <a:ext cx="7790216" cy="2712520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One project with excellent concept, documentation and presentation will be selected to be example for further batches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What are we going to do?</a:t>
            </a:r>
          </a:p>
          <a:p>
            <a:r>
              <a:rPr lang="en-US" dirty="0"/>
              <a:t>Our tasks</a:t>
            </a:r>
          </a:p>
          <a:p>
            <a:r>
              <a:rPr lang="en-US" dirty="0"/>
              <a:t>Final tips &amp; takeaways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Confidence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4081727"/>
            <a:ext cx="5160757" cy="2171589"/>
          </a:xfrm>
        </p:spPr>
        <p:txBody>
          <a:bodyPr anchor="t">
            <a:normAutofit/>
          </a:bodyPr>
          <a:lstStyle/>
          <a:p>
            <a:r>
              <a:rPr lang="en-US" dirty="0"/>
              <a:t>Setting precedence</a:t>
            </a:r>
          </a:p>
          <a:p>
            <a:endParaRPr lang="en-US" dirty="0"/>
          </a:p>
          <a:p>
            <a:r>
              <a:rPr lang="en-US" dirty="0"/>
              <a:t>Do it today, do it again</a:t>
            </a:r>
          </a:p>
          <a:p>
            <a:r>
              <a:rPr lang="en-US" dirty="0"/>
              <a:t>IGNORE IT TODAY, LAG BEHIND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going to do?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project using C</a:t>
            </a:r>
          </a:p>
          <a:p>
            <a:r>
              <a:rPr lang="en-US" dirty="0"/>
              <a:t>Create a proposal for our project</a:t>
            </a:r>
          </a:p>
          <a:p>
            <a:r>
              <a:rPr lang="en-US" dirty="0"/>
              <a:t>Create a documentation of our project for project defense</a:t>
            </a:r>
          </a:p>
          <a:p>
            <a:r>
              <a:rPr lang="en-US" dirty="0"/>
              <a:t>Create a presentation to showcase our project</a:t>
            </a:r>
          </a:p>
          <a:p>
            <a:r>
              <a:rPr lang="en-US" dirty="0"/>
              <a:t>Create a team for our project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08" y="1187450"/>
            <a:ext cx="6255903" cy="2499647"/>
          </a:xfrm>
        </p:spPr>
        <p:txBody>
          <a:bodyPr anchor="b">
            <a:norm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C</a:t>
            </a:r>
          </a:p>
          <a:p>
            <a:r>
              <a:rPr lang="en-US" dirty="0"/>
              <a:t>Using Files</a:t>
            </a:r>
          </a:p>
          <a:p>
            <a:r>
              <a:rPr lang="en-US" dirty="0"/>
              <a:t>Using Loops</a:t>
            </a:r>
          </a:p>
          <a:p>
            <a:r>
              <a:rPr lang="en-US" dirty="0"/>
              <a:t>Using Structures</a:t>
            </a:r>
          </a:p>
          <a:p>
            <a:r>
              <a:rPr lang="en-US" dirty="0"/>
              <a:t>Using Functions</a:t>
            </a:r>
          </a:p>
          <a:p>
            <a:r>
              <a:rPr lang="en-US" dirty="0"/>
              <a:t>Using Switch case statements</a:t>
            </a:r>
          </a:p>
          <a:p>
            <a:r>
              <a:rPr lang="en-US" dirty="0"/>
              <a:t>Using if/else</a:t>
            </a:r>
          </a:p>
          <a:p>
            <a:r>
              <a:rPr lang="en-US" dirty="0"/>
              <a:t>Creating a menu-based system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Your choice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507" y="1997132"/>
            <a:ext cx="7790216" cy="3784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team can have at most 3 members</a:t>
            </a:r>
          </a:p>
          <a:p>
            <a:pPr marL="0" indent="0">
              <a:buNone/>
            </a:pPr>
            <a:r>
              <a:rPr lang="en-US" dirty="0"/>
              <a:t>Each member must contribute to project</a:t>
            </a:r>
          </a:p>
          <a:p>
            <a:pPr marL="0" indent="0">
              <a:buNone/>
            </a:pPr>
            <a:r>
              <a:rPr lang="en-US" dirty="0"/>
              <a:t>Proposals must be submitted before project commencement</a:t>
            </a:r>
          </a:p>
          <a:p>
            <a:pPr marL="0" indent="0">
              <a:buNone/>
            </a:pPr>
            <a:r>
              <a:rPr lang="en-US" dirty="0"/>
              <a:t>Proper dress and admit card is required during project defense (external viva)</a:t>
            </a:r>
          </a:p>
          <a:p>
            <a:pPr marL="0" indent="0">
              <a:buNone/>
            </a:pPr>
            <a:r>
              <a:rPr lang="en-US" dirty="0"/>
              <a:t>Project topic must be selected by the students themselves</a:t>
            </a:r>
          </a:p>
          <a:p>
            <a:pPr marL="0" indent="0">
              <a:buNone/>
            </a:pPr>
            <a:r>
              <a:rPr lang="en-US" dirty="0"/>
              <a:t>Project topics must be unique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937" y="2243954"/>
            <a:ext cx="7310152" cy="118504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{B71DE97B-C7E1-43D1-8141-4F0D95653E24}tf11158769_win32</Template>
  <TotalTime>18</TotalTime>
  <Words>202</Words>
  <Application>Microsoft Office PowerPoint</Application>
  <PresentationFormat>Widescreen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Goudy Old Style</vt:lpstr>
      <vt:lpstr>Wingdings</vt:lpstr>
      <vt:lpstr>FrostyVTI</vt:lpstr>
      <vt:lpstr>PROJECT I</vt:lpstr>
      <vt:lpstr>Agenda</vt:lpstr>
      <vt:lpstr>Introduction</vt:lpstr>
      <vt:lpstr>Building Confidence</vt:lpstr>
      <vt:lpstr>What are we going to do?</vt:lpstr>
      <vt:lpstr>C</vt:lpstr>
      <vt:lpstr>Basics</vt:lpstr>
      <vt:lpstr>RULES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Kushal Niroula</dc:creator>
  <cp:lastModifiedBy>Kushal Niroula</cp:lastModifiedBy>
  <cp:revision>26</cp:revision>
  <dcterms:created xsi:type="dcterms:W3CDTF">2024-06-08T16:30:22Z</dcterms:created>
  <dcterms:modified xsi:type="dcterms:W3CDTF">2024-06-09T02:41:35Z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